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35"/>
  </p:normalViewPr>
  <p:slideViewPr>
    <p:cSldViewPr snapToGrid="0">
      <p:cViewPr varScale="1">
        <p:scale>
          <a:sx n="107" d="100"/>
          <a:sy n="107" d="100"/>
        </p:scale>
        <p:origin x="16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F265AA-C7D7-2632-60B0-7B27AFDFB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890" y="3978169"/>
            <a:ext cx="6941419" cy="1158709"/>
          </a:xfrm>
        </p:spPr>
        <p:txBody>
          <a:bodyPr anchor="t"/>
          <a:lstStyle>
            <a:lvl1pPr algn="l">
              <a:defRPr sz="4400" b="1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9B3A24F-9405-59BD-EA69-1233785B0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890" y="5344014"/>
            <a:ext cx="9144000" cy="402600"/>
          </a:xfrm>
        </p:spPr>
        <p:txBody>
          <a:bodyPr>
            <a:normAutofit/>
          </a:bodyPr>
          <a:lstStyle>
            <a:lvl1pPr marL="0" indent="0" algn="l"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6C8DCC-24D1-DCD6-B391-46509A7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2DC-6F8F-475A-9F0C-D72769C8B095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C167F7-56A8-889A-15F7-4278AB12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1CC68A-6E33-3B01-ACBC-AB434693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18E-6539-41D1-A869-06E7BF384F32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01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0EAC64-63F0-2D58-12FC-53232D70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B72D191-05DB-8822-4272-3F2B261DC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E0F9AD-9E1B-38D6-C651-EF4BFF20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2DC-6F8F-475A-9F0C-D72769C8B095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5B1F05-A1DD-A8FA-9BB1-530A4FF8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FA2607-EBAE-0383-DF19-3C6D8785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18E-6539-41D1-A869-06E7BF384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83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2685CFC-E9DF-A54F-F093-79BF265F2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67601E7-C5F5-D1CA-8543-85D472F00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62284E-228C-10B7-7DE5-FD599EF0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2DC-6F8F-475A-9F0C-D72769C8B095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BF3452-AA65-8D28-FFD0-042F8021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88AA70-C5CD-A001-8F38-407D36DF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18E-6539-41D1-A869-06E7BF384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05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2CB014-27AA-6A1D-4874-5E3BBAE6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1324B9-0C22-4C58-466D-57B1FD86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5A3865-869A-C11E-13CE-88D63F47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2DC-6F8F-475A-9F0C-D72769C8B095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C6DFA5-07BB-E6E7-A728-E61821C8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530C23-FAD9-941A-B9CE-56F1F46B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18E-6539-41D1-A869-06E7BF384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77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66A3C0-7AA5-AE3B-B1A8-267EA46D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EDE4035-E676-EBF1-6D7B-5F99690C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7EFED9-8A9F-4B4D-D29D-987509F5C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2DC-6F8F-475A-9F0C-D72769C8B095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8E321F-FD04-F73B-65E1-FB1951E8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A66885-F0ED-AFDD-6478-BCDD917F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18E-6539-41D1-A869-06E7BF384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4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B3A772-349B-540C-B496-59473133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78377C-ECC7-CF51-BC04-50011D451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8E9A54-E753-7A7D-A6A9-90C0C9DCA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E5738CC-CA2D-8CCE-A05A-A55E1F3A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2DC-6F8F-475A-9F0C-D72769C8B095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AA44B71-EB85-27B2-4E36-C1C0DB6B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C2B2EB-2F76-A998-ECFC-9DB2241E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18E-6539-41D1-A869-06E7BF384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868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2A0C0D-B342-ED51-56AE-0CD5BB0D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B4C80ED-A828-ABB7-9C8E-1B6220898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80F8E56-9374-2C62-E084-2B3088410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ABE6351-6223-033F-045C-3173F38AF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B9F8432-EE5B-968F-EAA1-01855EB45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EB86BD5-C24B-C024-2B9D-CE17B383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2DC-6F8F-475A-9F0C-D72769C8B095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5E9C5BF-EB06-EBFA-636F-C0AF06B8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3968B7E-5D1F-8974-2A53-33FD6B69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18E-6539-41D1-A869-06E7BF384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335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CF0C90-45C9-D8D7-3C14-A56FB080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89DF010-28CD-C61F-7BD1-024A9A88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2DC-6F8F-475A-9F0C-D72769C8B095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B7B4A1A-8264-C316-F1CA-2E6FE0C5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720F5DB-3387-CCDC-0D0B-81D17918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18E-6539-41D1-A869-06E7BF384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98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DCFC514-580D-F80B-AA1A-2459B9D0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2DC-6F8F-475A-9F0C-D72769C8B095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2ACCAE7-6844-D8ED-61BB-D5E719DC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8F4A84B-09D0-19F2-4B91-9B44F59B6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18E-6539-41D1-A869-06E7BF384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50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6B990F-61F9-5E55-8AF8-F32F6DDB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B92658-BC98-CDB6-5ABF-ACC0D3065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4B9846E-F14F-F47F-155D-651B7244B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F7DB9FF-B0C7-60AF-1937-AE6B77D2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2DC-6F8F-475A-9F0C-D72769C8B095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318004C-89E1-4968-B046-42980780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FF64B3B-1791-03EA-1993-BE649A92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18E-6539-41D1-A869-06E7BF384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54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595408-72A4-2C24-0F77-A4EE1BCF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7A4C2D3-C176-C9AC-A3A8-0670D13ED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3B98C3-9F54-A767-825C-F589A444C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A1C4E89-A869-E8E8-0F9A-BC67C5E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22DC-6F8F-475A-9F0C-D72769C8B095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78156DE-A80B-2563-4D9E-D1771F8E8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D3B3963-3961-D552-8474-058B3573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218E-6539-41D1-A869-06E7BF384F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40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40E8289-8BAA-5B2F-0344-6FC7706E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24" y="1260276"/>
            <a:ext cx="10914244" cy="1146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1ACABC9-B952-75C1-08ED-0485920A7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23" y="2406315"/>
            <a:ext cx="10914245" cy="377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16C849-4213-390D-8365-D06428E23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B222DC-6F8F-475A-9F0C-D72769C8B095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4F6EDC-86BA-5163-89C9-877CFD32C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E82577-E68A-8FF5-6FEA-557C3589D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AB218E-6539-41D1-A869-06E7BF384F32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96776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319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3EB35-068A-B556-27E0-2BC35FD087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CF3DA1D-1EF6-D544-8FCA-18292E94A4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76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E4707A-8B1A-0E1E-970F-736F1FBD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88A21F-DC12-D90B-5F37-2873BD18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220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EMASI" val="HxVVCyLV"/>
  <p:tag name="ARTICULATE_SLIDE_THUMBNAIL_REFRESH" val="1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3</cp:revision>
  <dcterms:created xsi:type="dcterms:W3CDTF">2024-09-02T13:54:34Z</dcterms:created>
  <dcterms:modified xsi:type="dcterms:W3CDTF">2025-10-15T06:58:52Z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267E210A-541A-4289-853B-6DDE7E06D60D</vt:lpwstr>
  </property>
  <property fmtid="{D5CDD505-2E9C-101B-9397-08002B2CF9AE}" pid="3" name="ArticulatePath">
    <vt:lpwstr>TUYUD-2024</vt:lpwstr>
  </property>
</Properties>
</file>