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5"/>
  </p:normalViewPr>
  <p:slideViewPr>
    <p:cSldViewPr snapToGrid="0">
      <p:cViewPr varScale="1">
        <p:scale>
          <a:sx n="65" d="100"/>
          <a:sy n="65" d="100"/>
        </p:scale>
        <p:origin x="2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59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817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98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63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65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06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3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17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84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62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77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210732"/>
            <a:ext cx="5915025" cy="1794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31AC14-BACC-9242-A1A9-F4236747C802}" type="datetimeFigureOut">
              <a:rPr lang="tr-TR" smtClean="0"/>
              <a:t>15.10.2025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4004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1004D0-0BF0-5B45-A93F-2CB3B6824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50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CBE01E-1D39-0E74-3396-5AE3D12E5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F79ACF3-899D-2763-30AA-A0E808CC81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38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1</cp:revision>
  <dcterms:created xsi:type="dcterms:W3CDTF">2025-10-15T06:58:59Z</dcterms:created>
  <dcterms:modified xsi:type="dcterms:W3CDTF">2025-10-15T07:01:00Z</dcterms:modified>
</cp:coreProperties>
</file>